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73" r:id="rId3"/>
    <p:sldId id="274" r:id="rId4"/>
    <p:sldId id="285" r:id="rId5"/>
    <p:sldId id="257" r:id="rId6"/>
    <p:sldId id="262" r:id="rId7"/>
    <p:sldId id="259" r:id="rId8"/>
    <p:sldId id="260" r:id="rId9"/>
    <p:sldId id="258" r:id="rId10"/>
    <p:sldId id="283" r:id="rId11"/>
    <p:sldId id="284" r:id="rId12"/>
    <p:sldId id="276" r:id="rId13"/>
    <p:sldId id="261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4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7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9D78-D2F5-4F19-BAD6-6F42453B4944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28F0-4C70-4025-9891-39AAB79C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4600-5F35-4A42-AB78-665CD91CB09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3166-D3BF-433F-9CC6-506A23A81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3895-661B-482E-A529-213BB959BB4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2FFA-76CB-4504-BD6D-66A101B85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46DA-4D21-4E63-AA79-C64E96F4F5E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46A2-B8D3-4F75-ACEF-AA4F04CF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3CE6-A544-4A71-AC7A-5422BC9AAE9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22E1-4BC6-4D12-BB44-30CDDB463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DBE5-4097-4F4E-8A9F-E94BC642D3E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2C62-34FC-4065-83D8-8315B2C2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7B2A-2EB4-4039-8EA5-68D38CAB497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704D-80D9-4387-968E-D8D9131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C3FA-0F66-49C1-863D-C45A8F76719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992A-5A8A-47CC-AF5B-863888985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3C3E-5FE0-4B54-BE55-87DCF667A27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FDDC-6EA7-4509-AF77-F67D0863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87D8-AB76-4E2B-8E3C-ED5354A9798D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6BEF-645C-451C-B805-F4A9393F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10BE-A9E6-40D3-BC69-5751CB57E8CE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3175-C237-47FF-868E-4F86DB33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88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F3A7-5908-49B0-8794-F08F7DF6FEC7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3BF81-EF14-48FF-875E-FCC0D989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80400" cy="5903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Терроризм актісінің қауіпі туындаған немесе терроризм актісі жасалған жағдайдағы әрекеттер туралы  </a:t>
            </a:r>
            <a:r>
              <a:rPr lang="kk-KZ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ЖАДНАМА</a:t>
            </a:r>
            <a:endParaRPr lang="ru-RU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h="63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шұғыл эвакуацияға дайындалыңыз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сөмкеге құжаттарды, ақшаны, аздап азық-түлік салыңыз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дәрі-дәрмектер жиынтығын дайындап қойыңыз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балконнан жаңғыш және оңай тұтанғыш заттарды алып тастаңыз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радио мен теледидарды қосып қойыңыз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адамдар көп жиналған жерлерге бармаңыз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жедел қызметтердің және қажет телефон номерлерін жаныңызда ұстаңыз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9289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 АКТІСІ ТУРАЛЫ ХАБАРЛАМА КЕЛІП ТҮССЕ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6435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218" name="Object 53"/>
          <p:cNvGraphicFramePr>
            <a:graphicFrameLocks noChangeAspect="1"/>
          </p:cNvGraphicFramePr>
          <p:nvPr/>
        </p:nvGraphicFramePr>
        <p:xfrm>
          <a:off x="6929438" y="4286250"/>
          <a:ext cx="2022475" cy="2359025"/>
        </p:xfrm>
        <a:graphic>
          <a:graphicData uri="http://schemas.openxmlformats.org/presentationml/2006/ole">
            <p:oleObj spid="_x0000_s9218" name="CorelDRAW CMX" r:id="rId3" imgW="2358360" imgH="2750760" progId="">
              <p:embed/>
            </p:oleObj>
          </a:graphicData>
        </a:graphic>
      </p:graphicFrame>
      <p:pic>
        <p:nvPicPr>
          <p:cNvPr id="21" name="Рисунок 20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/>
            </a:extLst>
          </a:blip>
          <a:srcRect b="-5780"/>
          <a:stretch>
            <a:fillRect/>
          </a:stretch>
        </p:blipFill>
        <p:spPr>
          <a:xfrm>
            <a:off x="7358082" y="1428736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219" name="Object 65"/>
          <p:cNvGraphicFramePr>
            <a:graphicFrameLocks noChangeAspect="1"/>
          </p:cNvGraphicFramePr>
          <p:nvPr/>
        </p:nvGraphicFramePr>
        <p:xfrm>
          <a:off x="4857750" y="4143375"/>
          <a:ext cx="2085975" cy="2517775"/>
        </p:xfrm>
        <a:graphic>
          <a:graphicData uri="http://schemas.openxmlformats.org/presentationml/2006/ole">
            <p:oleObj spid="_x0000_s9219" name="CorelDRAW CMX" r:id="rId5" imgW="3556080" imgH="4291920" progId="">
              <p:embed/>
            </p:oleObj>
          </a:graphicData>
        </a:graphic>
      </p:graphicFrame>
      <p:graphicFrame>
        <p:nvGraphicFramePr>
          <p:cNvPr id="9220" name="Object 66"/>
          <p:cNvGraphicFramePr>
            <a:graphicFrameLocks noChangeAspect="1"/>
          </p:cNvGraphicFramePr>
          <p:nvPr/>
        </p:nvGraphicFramePr>
        <p:xfrm>
          <a:off x="5214938" y="2857500"/>
          <a:ext cx="2357437" cy="1093788"/>
        </p:xfrm>
        <a:graphic>
          <a:graphicData uri="http://schemas.openxmlformats.org/presentationml/2006/ole">
            <p:oleObj spid="_x0000_s9220" name="CorelDRAW CMX" r:id="rId6" imgW="4599360" imgH="2135880" progId="">
              <p:embed/>
            </p:oleObj>
          </a:graphicData>
        </a:graphic>
      </p:graphicFrame>
      <p:graphicFrame>
        <p:nvGraphicFramePr>
          <p:cNvPr id="9221" name="Object 67"/>
          <p:cNvGraphicFramePr>
            <a:graphicFrameLocks noChangeAspect="1"/>
          </p:cNvGraphicFramePr>
          <p:nvPr/>
        </p:nvGraphicFramePr>
        <p:xfrm>
          <a:off x="7858125" y="3214688"/>
          <a:ext cx="814388" cy="1279525"/>
        </p:xfrm>
        <a:graphic>
          <a:graphicData uri="http://schemas.openxmlformats.org/presentationml/2006/ole">
            <p:oleObj spid="_x0000_s9221" name="CorelDRAW CMX" r:id="rId7" imgW="2929680" imgH="4599360" progId="">
              <p:embed/>
            </p:oleObj>
          </a:graphicData>
        </a:graphic>
      </p:graphicFrame>
      <p:graphicFrame>
        <p:nvGraphicFramePr>
          <p:cNvPr id="9222" name="Object 68"/>
          <p:cNvGraphicFramePr>
            <a:graphicFrameLocks noChangeAspect="1"/>
          </p:cNvGraphicFramePr>
          <p:nvPr/>
        </p:nvGraphicFramePr>
        <p:xfrm>
          <a:off x="6786563" y="3643313"/>
          <a:ext cx="928687" cy="1084262"/>
        </p:xfrm>
        <a:graphic>
          <a:graphicData uri="http://schemas.openxmlformats.org/presentationml/2006/ole">
            <p:oleObj spid="_x0000_s9222" name="CorelDRAW CMX" r:id="rId8" imgW="2280240" imgH="2662920" progId="">
              <p:embed/>
            </p:oleObj>
          </a:graphicData>
        </a:graphic>
      </p:graphicFrame>
      <p:pic>
        <p:nvPicPr>
          <p:cNvPr id="9249" name="Picture 8" descr="C:\Users\Home\Desktop\Новая папка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38" y="500063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сабырлық сақтаңыз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құқық қорғау органдарының нұсқауларын орындаңыз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нақты, асығыстықсыз және әбігерсіз ғимараттан  шығыңыз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киініп, бөгеліп қалған әріптестеріңізге көмектесіңіз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газды, суды, электр қуатын өшіріңіз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алысырақ болыңыз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шыққан адамдарды түгендеңіз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куәлардың орнында болуын қамтамасыз етіңіз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Эвакуация туралы ақпарат келіп түскен жағдайда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6435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42" name="Object 64"/>
          <p:cNvGraphicFramePr>
            <a:graphicFrameLocks noChangeAspect="1"/>
          </p:cNvGraphicFramePr>
          <p:nvPr/>
        </p:nvGraphicFramePr>
        <p:xfrm>
          <a:off x="4929188" y="357188"/>
          <a:ext cx="3957637" cy="2778125"/>
        </p:xfrm>
        <a:graphic>
          <a:graphicData uri="http://schemas.openxmlformats.org/presentationml/2006/ole">
            <p:oleObj spid="_x0000_s10242" name="CorelDRAW" r:id="rId3" imgW="5550840" imgH="3896640" progId="">
              <p:embed/>
            </p:oleObj>
          </a:graphicData>
        </a:graphic>
      </p:graphicFrame>
      <p:pic>
        <p:nvPicPr>
          <p:cNvPr id="10271" name="Picture 3" descr="C:\Users\Home\Desktop\Новая папка\39511240.duv4pqb2cf.W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286125"/>
            <a:ext cx="45132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2"/>
          <p:cNvGraphicFramePr>
            <a:graphicFrameLocks noChangeAspect="1"/>
          </p:cNvGraphicFramePr>
          <p:nvPr/>
        </p:nvGraphicFramePr>
        <p:xfrm>
          <a:off x="6000750" y="4286250"/>
          <a:ext cx="2857500" cy="2332038"/>
        </p:xfrm>
        <a:graphic>
          <a:graphicData uri="http://schemas.openxmlformats.org/presentationml/2006/ole">
            <p:oleObj spid="_x0000_s11266" name="CorelDRAW" r:id="rId3" imgW="3281040" imgH="26776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260648"/>
            <a:ext cx="791601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КЕПІЛГЕ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 САҚТАҢЫЗ!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түрде құтқарады!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11188" y="836613"/>
            <a:ext cx="4675187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дүрбелеңге бой алдырмаңыз,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айғайламаңыз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ашуланбаңыз, 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барынша сабырлық сақтаңыз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өзіңіз келіссөз жүргізбеңіз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қылмыскерлерге өшпенділік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танытпаңыз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қастарыңыздағы  адамдарға 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көмек көрсетіңіз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 болған жағдайда 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полиция хабарлаңыз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толық сеніміңіз болмаса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қашуға тырыспаңыз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0001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3572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5717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50006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267" name="Object 64"/>
          <p:cNvGraphicFramePr>
            <a:graphicFrameLocks noChangeAspect="1"/>
          </p:cNvGraphicFramePr>
          <p:nvPr/>
        </p:nvGraphicFramePr>
        <p:xfrm>
          <a:off x="5786438" y="2143125"/>
          <a:ext cx="3000375" cy="2106613"/>
        </p:xfrm>
        <a:graphic>
          <a:graphicData uri="http://schemas.openxmlformats.org/presentationml/2006/ole">
            <p:oleObj spid="_x0000_s11267" name="CorelDRAW" r:id="rId4" imgW="5550840" imgH="3896640" progId="">
              <p:embed/>
            </p:oleObj>
          </a:graphicData>
        </a:graphic>
      </p:graphicFrame>
      <p:graphicFrame>
        <p:nvGraphicFramePr>
          <p:cNvPr id="11268" name="Object 62"/>
          <p:cNvGraphicFramePr>
            <a:graphicFrameLocks noChangeAspect="1"/>
          </p:cNvGraphicFramePr>
          <p:nvPr/>
        </p:nvGraphicFramePr>
        <p:xfrm>
          <a:off x="6072188" y="928688"/>
          <a:ext cx="2428875" cy="1122362"/>
        </p:xfrm>
        <a:graphic>
          <a:graphicData uri="http://schemas.openxmlformats.org/presentationml/2006/ole">
            <p:oleObj spid="_x0000_s11268" name="CorelDRAW" r:id="rId5" imgW="7212600" imgH="3332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71500" y="1857375"/>
            <a:ext cx="35814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бетіңізді төмен қаратып, 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еденге жатыңыз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қолдарыңызды желкеңізге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салыңыз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арнайы жасақ (спецназ)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қызметкерлеріне қарсы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жүгірмеңіз 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терезелерге, есіктерге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жақындамаңыз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қылмыскерлердің қаруын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қолыңызға алмаңыз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3909020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Арнайы операция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басталған жағдайда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290" name="Object 60"/>
          <p:cNvGraphicFramePr>
            <a:graphicFrameLocks noChangeAspect="1"/>
          </p:cNvGraphicFramePr>
          <p:nvPr/>
        </p:nvGraphicFramePr>
        <p:xfrm>
          <a:off x="4429125" y="285750"/>
          <a:ext cx="2133600" cy="2714625"/>
        </p:xfrm>
        <a:graphic>
          <a:graphicData uri="http://schemas.openxmlformats.org/presentationml/2006/ole">
            <p:oleObj spid="_x0000_s12290" name="CorelDRAW" r:id="rId3" imgW="1438560" imgH="183060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291" name="Object 23"/>
          <p:cNvGraphicFramePr>
            <a:graphicFrameLocks noChangeAspect="1"/>
          </p:cNvGraphicFramePr>
          <p:nvPr/>
        </p:nvGraphicFramePr>
        <p:xfrm>
          <a:off x="6500813" y="357188"/>
          <a:ext cx="2433637" cy="2357437"/>
        </p:xfrm>
        <a:graphic>
          <a:graphicData uri="http://schemas.openxmlformats.org/presentationml/2006/ole">
            <p:oleObj spid="_x0000_s12291" name="CorelDRAW" r:id="rId4" imgW="4710240" imgH="4563360" progId="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000496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311" name="Рисунок 20" descr="освобождени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105150"/>
            <a:ext cx="412591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1"/>
          <p:cNvGraphicFramePr>
            <a:graphicFrameLocks noChangeAspect="1"/>
          </p:cNvGraphicFramePr>
          <p:nvPr/>
        </p:nvGraphicFramePr>
        <p:xfrm>
          <a:off x="6500813" y="1785938"/>
          <a:ext cx="2428875" cy="4830762"/>
        </p:xfrm>
        <a:graphic>
          <a:graphicData uri="http://schemas.openxmlformats.org/presentationml/2006/ole">
            <p:oleObj spid="_x0000_s13314" name="CorelDRAW CMX" r:id="rId3" imgW="1248840" imgH="2338920" progId="">
              <p:embed/>
            </p:oleObj>
          </a:graphicData>
        </a:graphic>
      </p:graphicFrame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42938" y="1857375"/>
            <a:ext cx="4143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суланған мата арқылы дем 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киіміңізді сулаңыз немесе суланған матаны жамылып 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тез шығуға тырысыңыз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еденге жақын еңкейіп немесе еңбектеп жүріңіз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лифтіні  пайдаланбаңыз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шыға алмасаңыз, терезелерді ашып белгі беріңіз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Object 53"/>
          <p:cNvGraphicFramePr>
            <a:graphicFrameLocks noChangeAspect="1"/>
          </p:cNvGraphicFramePr>
          <p:nvPr/>
        </p:nvGraphicFramePr>
        <p:xfrm>
          <a:off x="4357688" y="1500188"/>
          <a:ext cx="2022475" cy="2359025"/>
        </p:xfrm>
        <a:graphic>
          <a:graphicData uri="http://schemas.openxmlformats.org/presentationml/2006/ole">
            <p:oleObj spid="_x0000_s13315" name="CorelDRAW CMX" r:id="rId4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5008" y="214290"/>
            <a:ext cx="213231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0"/>
            <a:ext cx="4857784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Өрт шыққан </a:t>
            </a:r>
          </a:p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жағдайдағы</a:t>
            </a:r>
          </a:p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іс-әрекеттеріңіз !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6" name="Object 54"/>
          <p:cNvGraphicFramePr>
            <a:graphicFrameLocks noChangeAspect="1"/>
          </p:cNvGraphicFramePr>
          <p:nvPr/>
        </p:nvGraphicFramePr>
        <p:xfrm>
          <a:off x="4429125" y="3929063"/>
          <a:ext cx="2786063" cy="2744787"/>
        </p:xfrm>
        <a:graphic>
          <a:graphicData uri="http://schemas.openxmlformats.org/presentationml/2006/ole">
            <p:oleObj spid="_x0000_s13316" name="CorelDRAW" r:id="rId5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773238"/>
          <a:ext cx="8429684" cy="2275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76"/>
                <a:gridCol w="1970366"/>
                <a:gridCol w="2278106"/>
                <a:gridCol w="1936736"/>
              </a:tblGrid>
              <a:tr h="1438983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Бірыңғай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кезекші-диспетчерлік қызметі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Терроризмге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қарсы 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Қауырт желі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Жедел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медицина-лық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жәрдем</a:t>
                      </a:r>
                      <a:endParaRPr lang="ru-RU" sz="2400" dirty="0"/>
                    </a:p>
                  </a:txBody>
                  <a:tcPr/>
                </a:tc>
              </a:tr>
              <a:tr h="7212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928688" y="4143375"/>
          <a:ext cx="2932112" cy="2490788"/>
        </p:xfrm>
        <a:graphic>
          <a:graphicData uri="http://schemas.openxmlformats.org/presentationml/2006/ole">
            <p:oleObj spid="_x0000_s102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0068" y="500042"/>
            <a:ext cx="52954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ЖЕДЕЛ ҚЫЗМЕТТЕРДІҢ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НОМЕРЛЕРІ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27" name="Object 36"/>
          <p:cNvGraphicFramePr>
            <a:graphicFrameLocks noChangeAspect="1"/>
          </p:cNvGraphicFramePr>
          <p:nvPr/>
        </p:nvGraphicFramePr>
        <p:xfrm>
          <a:off x="6215063" y="4286250"/>
          <a:ext cx="2251075" cy="2284413"/>
        </p:xfrm>
        <a:graphic>
          <a:graphicData uri="http://schemas.openxmlformats.org/presentationml/2006/ole">
            <p:oleObj spid="_x0000_s1027" name="CorelDRAW" r:id="rId4" imgW="3408840" imgH="345852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29058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6099" y="332656"/>
            <a:ext cx="829598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ЖАРЫЛҒЫШ ҚҰРЫЛҒЫЛАРДЫҢ БЕЛГІЛЕРІ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00063" y="1000125"/>
            <a:ext cx="35004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Антенна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Сағат тетігінің дыбысы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Сыртқа шығып тұрған әртүрлі сымдар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Батареялар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Оқшаулағыш </a:t>
            </a: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Таспа</a:t>
            </a:r>
          </a:p>
          <a:p>
            <a:endParaRPr lang="kk-KZ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Иесі жоқ заттар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антен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928688"/>
            <a:ext cx="1928813" cy="2401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2056" name="Рисунок 14" descr="час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571750"/>
            <a:ext cx="1500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7" descr="1341249262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71563"/>
            <a:ext cx="171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7072313" y="3571875"/>
          <a:ext cx="1873250" cy="1785938"/>
        </p:xfrm>
        <a:graphic>
          <a:graphicData uri="http://schemas.openxmlformats.org/presentationml/2006/ole">
            <p:oleObj spid="_x0000_s2050" name="CorelDRAW" r:id="rId6" imgW="1140480" imgH="1087560" progId="">
              <p:embed/>
            </p:oleObj>
          </a:graphicData>
        </a:graphic>
      </p:graphicFrame>
      <p:graphicFrame>
        <p:nvGraphicFramePr>
          <p:cNvPr id="2051" name="Object 67"/>
          <p:cNvGraphicFramePr>
            <a:graphicFrameLocks noChangeAspect="1"/>
          </p:cNvGraphicFramePr>
          <p:nvPr/>
        </p:nvGraphicFramePr>
        <p:xfrm>
          <a:off x="6072188" y="4786313"/>
          <a:ext cx="1651000" cy="1643062"/>
        </p:xfrm>
        <a:graphic>
          <a:graphicData uri="http://schemas.openxmlformats.org/presentationml/2006/ole">
            <p:oleObj spid="_x0000_s2051" name="CorelDRAW" r:id="rId7" imgW="1353600" imgH="1346400" progId="">
              <p:embed/>
            </p:oleObj>
          </a:graphicData>
        </a:graphic>
      </p:graphicFrame>
      <p:pic>
        <p:nvPicPr>
          <p:cNvPr id="19" name="Рисунок 18" descr="201502101738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0" y="4714875"/>
            <a:ext cx="2276475" cy="1514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" name="Блок-схема: узел 19"/>
          <p:cNvSpPr/>
          <p:nvPr/>
        </p:nvSpPr>
        <p:spPr>
          <a:xfrm>
            <a:off x="357158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57158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47863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57158" y="61436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5"/>
          <p:cNvGraphicFramePr>
            <a:graphicFrameLocks noChangeAspect="1"/>
          </p:cNvGraphicFramePr>
          <p:nvPr/>
        </p:nvGraphicFramePr>
        <p:xfrm>
          <a:off x="3286125" y="1357313"/>
          <a:ext cx="5678488" cy="2928937"/>
        </p:xfrm>
        <a:graphic>
          <a:graphicData uri="http://schemas.openxmlformats.org/presentationml/2006/ole">
            <p:oleObj spid="_x0000_s3074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643570" y="2786058"/>
            <a:ext cx="1643074" cy="192882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5" name="Object 47"/>
          <p:cNvGraphicFramePr>
            <a:graphicFrameLocks noChangeAspect="1"/>
          </p:cNvGraphicFramePr>
          <p:nvPr/>
        </p:nvGraphicFramePr>
        <p:xfrm>
          <a:off x="4357688" y="4214813"/>
          <a:ext cx="1506537" cy="1436687"/>
        </p:xfrm>
        <a:graphic>
          <a:graphicData uri="http://schemas.openxmlformats.org/presentationml/2006/ole">
            <p:oleObj spid="_x0000_s3075" name="CorelDRAW" r:id="rId4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6099" y="332656"/>
            <a:ext cx="805271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ҚҰРЫЛҒЫЛАР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ОРНАТЫЛУЫ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МҮМКІН ОРЫНДАР 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50825" y="1557338"/>
            <a:ext cx="31781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Қоғамдық орындар –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базарлар, қоғамдық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көлік аялдамалары,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дүкендер, сауда және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ойын-сауық орталықтары, алаңдар, 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саябақтар, 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көлік құралдары.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733256"/>
            <a:ext cx="5406032" cy="8002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оқиға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дүрбелеңге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алдырмаңыз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3" name="Рисунок 12" descr="imgba496d3f60d9836615a4b9eb7a54e3a4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572000"/>
            <a:ext cx="29273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42938" y="2271713"/>
            <a:ext cx="45370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оған тиіспеңіз, ұстамаңыз, ашпаңыз 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қасына жақындамаңыз, жылжытпаңыз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оның жанында ұялы телефон, рация қолданбаңыз, от жақпаңыз 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сез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ікті  затқа сұйықты құймаңыз,  ұнтақ төкпеңіз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сезікті  затты мүмкін болса қоршаңыз </a:t>
            </a:r>
          </a:p>
          <a:p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 табылған уақытты еске сақтаңыз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полицияға 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«102» 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телефонына хабарлаңыз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Балалар! - қасыңыздағы жасы үлкен адамға (ата-анаңа, мұғалімге, полиция қызметкеріне) хабарлаңыз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6215063" y="642938"/>
          <a:ext cx="2374900" cy="2009775"/>
        </p:xfrm>
        <a:graphic>
          <a:graphicData uri="http://schemas.openxmlformats.org/presentationml/2006/ole">
            <p:oleObj spid="_x0000_s4098" name="CorelDRAW CMX" r:id="rId3" imgW="7569000" imgH="6403320" progId="">
              <p:embed/>
            </p:oleObj>
          </a:graphicData>
        </a:graphic>
      </p:graphicFrame>
      <p:graphicFrame>
        <p:nvGraphicFramePr>
          <p:cNvPr id="4099" name="Object 35"/>
          <p:cNvGraphicFramePr>
            <a:graphicFrameLocks noChangeAspect="1"/>
          </p:cNvGraphicFramePr>
          <p:nvPr/>
        </p:nvGraphicFramePr>
        <p:xfrm>
          <a:off x="6572250" y="4786313"/>
          <a:ext cx="2300288" cy="1714500"/>
        </p:xfrm>
        <a:graphic>
          <a:graphicData uri="http://schemas.openxmlformats.org/presentationml/2006/ole">
            <p:oleObj spid="_x0000_s4099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52300" y="260648"/>
            <a:ext cx="5661614" cy="193899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көлікте, көшеде, аялдамада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пәтерде, басқа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сезікті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қорап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немесе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сөмке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портфель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алсаңыз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39290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0" name="Object 36"/>
          <p:cNvGraphicFramePr>
            <a:graphicFrameLocks noChangeAspect="1"/>
          </p:cNvGraphicFramePr>
          <p:nvPr/>
        </p:nvGraphicFramePr>
        <p:xfrm>
          <a:off x="5214938" y="2714625"/>
          <a:ext cx="928687" cy="3929063"/>
        </p:xfrm>
        <a:graphic>
          <a:graphicData uri="http://schemas.openxmlformats.org/presentationml/2006/ole">
            <p:oleObj spid="_x0000_s4100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429388" y="3929066"/>
            <a:ext cx="1857388" cy="1785950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720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1" name="Object 48"/>
          <p:cNvGraphicFramePr>
            <a:graphicFrameLocks noChangeAspect="1"/>
          </p:cNvGraphicFramePr>
          <p:nvPr/>
        </p:nvGraphicFramePr>
        <p:xfrm>
          <a:off x="7572375" y="2286000"/>
          <a:ext cx="1325563" cy="1928813"/>
        </p:xfrm>
        <a:graphic>
          <a:graphicData uri="http://schemas.openxmlformats.org/presentationml/2006/ole">
            <p:oleObj spid="_x0000_s4101" name="CorelDRAW" r:id="rId6" imgW="1276560" imgH="1856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714375" y="1571625"/>
            <a:ext cx="388461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 топтан аулақ жүріңіз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жалғыз жүруге тырысыңыз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ілініп немесе тұншығып қалмау үшін мойындағы галстукті </a:t>
            </a:r>
            <a:r>
              <a:rPr lang="kk-KZ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(шарфты, орамалды және т.б.) 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шешіңіз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керегі жоқ заттарды тастаңыз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шынтақтарыңызды бүгіп, қолдарыңызды денеге қысып ұстаңыз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киіміңіздің барлық түймелерін салыңыз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 топқа қарсы жүрмеңіз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құлап қалсаңыз тез арада тұруға тырысыңыз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64"/>
          <p:cNvGraphicFramePr>
            <a:graphicFrameLocks noChangeAspect="1"/>
          </p:cNvGraphicFramePr>
          <p:nvPr/>
        </p:nvGraphicFramePr>
        <p:xfrm>
          <a:off x="4000500" y="428625"/>
          <a:ext cx="4429125" cy="1722438"/>
        </p:xfrm>
        <a:graphic>
          <a:graphicData uri="http://schemas.openxmlformats.org/presentationml/2006/ole">
            <p:oleObj spid="_x0000_s5122" name="CorelDRAW CMX" r:id="rId3" imgW="2770560" imgH="1077120" progId="">
              <p:embed/>
            </p:oleObj>
          </a:graphicData>
        </a:graphic>
      </p:graphicFrame>
      <p:graphicFrame>
        <p:nvGraphicFramePr>
          <p:cNvPr id="5123" name="Object 65"/>
          <p:cNvGraphicFramePr>
            <a:graphicFrameLocks noChangeAspect="1"/>
          </p:cNvGraphicFramePr>
          <p:nvPr/>
        </p:nvGraphicFramePr>
        <p:xfrm>
          <a:off x="4572000" y="1928813"/>
          <a:ext cx="4429125" cy="1722437"/>
        </p:xfrm>
        <a:graphic>
          <a:graphicData uri="http://schemas.openxmlformats.org/presentationml/2006/ole">
            <p:oleObj spid="_x0000_s5123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0720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2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Адамдар көп жиналатын </a:t>
            </a:r>
          </a:p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орындағы жүріп-тұру </a:t>
            </a:r>
          </a:p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мінез-құлқы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Object 66"/>
          <p:cNvGraphicFramePr>
            <a:graphicFrameLocks noChangeAspect="1"/>
          </p:cNvGraphicFramePr>
          <p:nvPr/>
        </p:nvGraphicFramePr>
        <p:xfrm>
          <a:off x="4786313" y="3643313"/>
          <a:ext cx="901700" cy="2662237"/>
        </p:xfrm>
        <a:graphic>
          <a:graphicData uri="http://schemas.openxmlformats.org/presentationml/2006/ole">
            <p:oleObj spid="_x0000_s5124" name="CorelDRAW" r:id="rId5" imgW="628560" imgH="1855440" progId="">
              <p:embed/>
            </p:oleObj>
          </a:graphicData>
        </a:graphic>
      </p:graphicFrame>
      <p:graphicFrame>
        <p:nvGraphicFramePr>
          <p:cNvPr id="5125" name="Object 67"/>
          <p:cNvGraphicFramePr>
            <a:graphicFrameLocks noChangeAspect="1"/>
          </p:cNvGraphicFramePr>
          <p:nvPr/>
        </p:nvGraphicFramePr>
        <p:xfrm>
          <a:off x="7215188" y="3643313"/>
          <a:ext cx="1651000" cy="1643062"/>
        </p:xfrm>
        <a:graphic>
          <a:graphicData uri="http://schemas.openxmlformats.org/presentationml/2006/ole">
            <p:oleObj spid="_x0000_s5125" name="CorelDRAW" r:id="rId6" imgW="1353600" imgH="1346400" progId="">
              <p:embed/>
            </p:oleObj>
          </a:graphicData>
        </a:graphic>
      </p:graphicFrame>
      <p:graphicFrame>
        <p:nvGraphicFramePr>
          <p:cNvPr id="5126" name="Object 68"/>
          <p:cNvGraphicFramePr>
            <a:graphicFrameLocks noChangeAspect="1"/>
          </p:cNvGraphicFramePr>
          <p:nvPr/>
        </p:nvGraphicFramePr>
        <p:xfrm>
          <a:off x="5500688" y="4286250"/>
          <a:ext cx="2020887" cy="639763"/>
        </p:xfrm>
        <a:graphic>
          <a:graphicData uri="http://schemas.openxmlformats.org/presentationml/2006/ole">
            <p:oleObj spid="_x0000_s5126" name="CorelDRAW" r:id="rId7" imgW="618480" imgH="196560" progId="">
              <p:embed/>
            </p:oleObj>
          </a:graphicData>
        </a:graphic>
      </p:graphicFrame>
      <p:graphicFrame>
        <p:nvGraphicFramePr>
          <p:cNvPr id="5127" name="Object 69"/>
          <p:cNvGraphicFramePr>
            <a:graphicFrameLocks noChangeAspect="1"/>
          </p:cNvGraphicFramePr>
          <p:nvPr/>
        </p:nvGraphicFramePr>
        <p:xfrm>
          <a:off x="6000750" y="5286375"/>
          <a:ext cx="2643188" cy="1111250"/>
        </p:xfrm>
        <a:graphic>
          <a:graphicData uri="http://schemas.openxmlformats.org/presentationml/2006/ole">
            <p:oleObj spid="_x0000_s5127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61436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3"/>
          <p:cNvGraphicFramePr>
            <a:graphicFrameLocks noChangeAspect="1"/>
          </p:cNvGraphicFramePr>
          <p:nvPr/>
        </p:nvGraphicFramePr>
        <p:xfrm>
          <a:off x="4454525" y="785813"/>
          <a:ext cx="4643438" cy="3735387"/>
        </p:xfrm>
        <a:graphic>
          <a:graphicData uri="http://schemas.openxmlformats.org/presentationml/2006/ole">
            <p:oleObj spid="_x0000_s6146" name="CorelDRAW" r:id="rId3" imgW="1856160" imgH="1492200" progId="">
              <p:embed/>
            </p:oleObj>
          </a:graphicData>
        </a:graphic>
      </p:graphicFrame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71500" y="1785938"/>
            <a:ext cx="4643438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жарылыс болған жерге бармаңыз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оқиға болған жерден аулақ жүріңіз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ғимараттың бұрышына жасырыныңыз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дереу жерге жатыңыз, басыңызды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қолмен жабыңыз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«102» телефонына полицияға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хабарлаңыз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зардап шеккендерді құтқарыңыз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бағаналардың, электр желілерінің құлауынан абайлаңыз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қабатты ғимараттардан аулақ болыңыз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14290"/>
            <a:ext cx="69762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500694" y="3429000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5129929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КӨШЕДЕ ТЕРРОРИЗМ АКТІСІ ОРЫН АЛСА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5721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147" name="Object 44"/>
          <p:cNvGraphicFramePr>
            <a:graphicFrameLocks noChangeAspect="1"/>
          </p:cNvGraphicFramePr>
          <p:nvPr/>
        </p:nvGraphicFramePr>
        <p:xfrm>
          <a:off x="4857750" y="4429125"/>
          <a:ext cx="968375" cy="1428750"/>
        </p:xfrm>
        <a:graphic>
          <a:graphicData uri="http://schemas.openxmlformats.org/presentationml/2006/ole">
            <p:oleObj spid="_x0000_s6147" name="CorelDRAW" r:id="rId4" imgW="4312440" imgH="6366960" progId="">
              <p:embed/>
            </p:oleObj>
          </a:graphicData>
        </a:graphic>
      </p:graphicFrame>
      <p:graphicFrame>
        <p:nvGraphicFramePr>
          <p:cNvPr id="6148" name="Object 45"/>
          <p:cNvGraphicFramePr>
            <a:graphicFrameLocks noChangeAspect="1"/>
          </p:cNvGraphicFramePr>
          <p:nvPr/>
        </p:nvGraphicFramePr>
        <p:xfrm>
          <a:off x="5786438" y="5000625"/>
          <a:ext cx="1063625" cy="1571625"/>
        </p:xfrm>
        <a:graphic>
          <a:graphicData uri="http://schemas.openxmlformats.org/presentationml/2006/ole">
            <p:oleObj spid="_x0000_s6148" name="CorelDRAW" r:id="rId5" imgW="4312440" imgH="6366960" progId="">
              <p:embed/>
            </p:oleObj>
          </a:graphicData>
        </a:graphic>
      </p:graphicFrame>
      <p:graphicFrame>
        <p:nvGraphicFramePr>
          <p:cNvPr id="6149" name="Object 46"/>
          <p:cNvGraphicFramePr>
            <a:graphicFrameLocks noChangeAspect="1"/>
          </p:cNvGraphicFramePr>
          <p:nvPr/>
        </p:nvGraphicFramePr>
        <p:xfrm>
          <a:off x="6929438" y="4572000"/>
          <a:ext cx="1900237" cy="1214438"/>
        </p:xfrm>
        <a:graphic>
          <a:graphicData uri="http://schemas.openxmlformats.org/presentationml/2006/ole">
            <p:oleObj spid="_x0000_s6149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285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9"/>
          <p:cNvGraphicFramePr>
            <a:graphicFrameLocks noChangeAspect="1"/>
          </p:cNvGraphicFramePr>
          <p:nvPr/>
        </p:nvGraphicFramePr>
        <p:xfrm>
          <a:off x="4572000" y="214313"/>
          <a:ext cx="4341813" cy="3354387"/>
        </p:xfrm>
        <a:graphic>
          <a:graphicData uri="http://schemas.openxmlformats.org/presentationml/2006/ole">
            <p:oleObj spid="_x0000_s7170" name="CorelDRAW CMX" r:id="rId3" imgW="2682720" imgH="2073240" progId="">
              <p:embed/>
            </p:oleObj>
          </a:graphicData>
        </a:graphic>
      </p:graphicFrame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6433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терезеге, есікке жақындамаңыз, алдында тұрмаңыз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атыс дыбысы естілген көшеге қарайтын бөлмеге кірмеңіз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телефонына полицияға хабарлаңыз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бөтен адамдарға есік ашпаңыз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көшеге шықпаңыз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60"/>
          <p:cNvGraphicFramePr>
            <a:graphicFrameLocks noChangeAspect="1"/>
          </p:cNvGraphicFramePr>
          <p:nvPr/>
        </p:nvGraphicFramePr>
        <p:xfrm>
          <a:off x="3929063" y="1474788"/>
          <a:ext cx="1785937" cy="2025650"/>
        </p:xfrm>
        <a:graphic>
          <a:graphicData uri="http://schemas.openxmlformats.org/presentationml/2006/ole">
            <p:oleObj spid="_x0000_s7171" name="CorelDRAW" r:id="rId4" imgW="4203360" imgH="4765680" progId="">
              <p:embed/>
            </p:oleObj>
          </a:graphicData>
        </a:graphic>
      </p:graphicFrame>
      <p:graphicFrame>
        <p:nvGraphicFramePr>
          <p:cNvPr id="7172" name="Object 61"/>
          <p:cNvGraphicFramePr>
            <a:graphicFrameLocks noChangeAspect="1"/>
          </p:cNvGraphicFramePr>
          <p:nvPr/>
        </p:nvGraphicFramePr>
        <p:xfrm>
          <a:off x="5072063" y="2714625"/>
          <a:ext cx="1785937" cy="2025650"/>
        </p:xfrm>
        <a:graphic>
          <a:graphicData uri="http://schemas.openxmlformats.org/presentationml/2006/ole">
            <p:oleObj spid="_x0000_s7172" name="CorelDRAW" r:id="rId5" imgW="4203360" imgH="4765680" progId="">
              <p:embed/>
            </p:oleObj>
          </a:graphicData>
        </a:graphic>
      </p:graphicFrame>
      <p:graphicFrame>
        <p:nvGraphicFramePr>
          <p:cNvPr id="7173" name="Object 62"/>
          <p:cNvGraphicFramePr>
            <a:graphicFrameLocks noChangeAspect="1"/>
          </p:cNvGraphicFramePr>
          <p:nvPr/>
        </p:nvGraphicFramePr>
        <p:xfrm>
          <a:off x="3643313" y="4857750"/>
          <a:ext cx="3786187" cy="1749425"/>
        </p:xfrm>
        <a:graphic>
          <a:graphicData uri="http://schemas.openxmlformats.org/presentationml/2006/ole">
            <p:oleObj spid="_x0000_s7173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188" y="500063"/>
            <a:ext cx="1214437" cy="9286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07" y="607218"/>
            <a:ext cx="1143000" cy="7858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214290"/>
            <a:ext cx="44291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атыс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қарудың дыбысын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естісеңіз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174" name="Object 63"/>
          <p:cNvGraphicFramePr>
            <a:graphicFrameLocks noChangeAspect="1"/>
          </p:cNvGraphicFramePr>
          <p:nvPr/>
        </p:nvGraphicFramePr>
        <p:xfrm>
          <a:off x="7143750" y="3143250"/>
          <a:ext cx="1785938" cy="2025650"/>
        </p:xfrm>
        <a:graphic>
          <a:graphicData uri="http://schemas.openxmlformats.org/presentationml/2006/ole">
            <p:oleObj spid="_x0000_s7174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429520" y="5214950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9290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дереу еденге жатыңыз, басыңызды бүркеңіз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терезелерден, шкафтар мен сөрелерден аулақ болыңыз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жүгірмеңіз, лифтіні </a:t>
            </a: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пайдаланбаңыз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әйнекпен қапталған қабырғадан аулақ болыңыз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есік ойығына, көтергіш қабырғаға </a:t>
            </a: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 болыңыз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6030913" y="4929188"/>
            <a:ext cx="28575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4214813" y="928688"/>
          <a:ext cx="4772025" cy="4706937"/>
        </p:xfrm>
        <a:graphic>
          <a:graphicData uri="http://schemas.openxmlformats.org/presentationml/2006/ole">
            <p:oleObj spid="_x0000_s8194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481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ҒИМАРАТТА ТЕРРОРИЗМ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АКТІСІ ОРЫН АЛСА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552</Words>
  <Application>Microsoft Office PowerPoint</Application>
  <PresentationFormat>Экран (4:3)</PresentationFormat>
  <Paragraphs>215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CorelDRAW CMX</vt:lpstr>
      <vt:lpstr>CorelDRAW</vt:lpstr>
      <vt:lpstr>Терроризм актісінің қауіпі туындаған немесе терроризм актісі жасалған жағдайдағы әрекеттер туралы   ЖАДНАМА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пк</cp:lastModifiedBy>
  <cp:revision>249</cp:revision>
  <dcterms:created xsi:type="dcterms:W3CDTF">2010-04-03T08:55:55Z</dcterms:created>
  <dcterms:modified xsi:type="dcterms:W3CDTF">2021-05-14T04:30:31Z</dcterms:modified>
</cp:coreProperties>
</file>